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5" r:id="rId4"/>
    <p:sldId id="261" r:id="rId5"/>
    <p:sldId id="262" r:id="rId6"/>
    <p:sldId id="263" r:id="rId7"/>
    <p:sldId id="266" r:id="rId8"/>
    <p:sldId id="26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FBFBF"/>
    <a:srgbClr val="222A35"/>
    <a:srgbClr val="CB0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B45CD-28A7-4FDB-B11E-65EA7647C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4783B1-5E34-4549-AB9C-F98F0F9F8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4769BE-6DF2-487A-865D-2645B7E0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31F7-2A4F-4D96-8AA4-45B153431E53}" type="datetimeFigureOut">
              <a:rPr lang="de-AT" smtClean="0"/>
              <a:t>18.09.2018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E776BD-1B7C-446E-81FE-E26A706C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7800D6-2F07-4C7E-BAF6-FEC3C091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B97C-C01E-4533-975F-0184319468E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E1F4F31-DD8D-4CA7-87A0-C3DBA749E9EB}"/>
              </a:ext>
            </a:extLst>
          </p:cNvPr>
          <p:cNvSpPr/>
          <p:nvPr userDrawn="1"/>
        </p:nvSpPr>
        <p:spPr>
          <a:xfrm>
            <a:off x="0" y="4728117"/>
            <a:ext cx="12187466" cy="23260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95511E-E07C-43F7-8EFE-C935D36A8F7D}"/>
              </a:ext>
            </a:extLst>
          </p:cNvPr>
          <p:cNvSpPr/>
          <p:nvPr userDrawn="1"/>
        </p:nvSpPr>
        <p:spPr>
          <a:xfrm>
            <a:off x="0" y="1"/>
            <a:ext cx="12187466" cy="4870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F3F0475-B616-48E1-A884-700904D9D0BD}"/>
              </a:ext>
            </a:extLst>
          </p:cNvPr>
          <p:cNvGrpSpPr/>
          <p:nvPr userDrawn="1"/>
        </p:nvGrpSpPr>
        <p:grpSpPr>
          <a:xfrm>
            <a:off x="0" y="2859067"/>
            <a:ext cx="12192000" cy="1161725"/>
            <a:chOff x="-122944" y="5648440"/>
            <a:chExt cx="12432896" cy="89927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9CE4D02-A711-4971-B4D6-1335B4A66221}"/>
                </a:ext>
              </a:extLst>
            </p:cNvPr>
            <p:cNvSpPr/>
            <p:nvPr/>
          </p:nvSpPr>
          <p:spPr>
            <a:xfrm>
              <a:off x="7449952" y="5648441"/>
              <a:ext cx="4860000" cy="899273"/>
            </a:xfrm>
            <a:prstGeom prst="rect">
              <a:avLst/>
            </a:prstGeom>
            <a:solidFill>
              <a:srgbClr val="CB0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0835E6B-649A-4970-B7E4-6BB7F1BE90E5}"/>
                </a:ext>
              </a:extLst>
            </p:cNvPr>
            <p:cNvSpPr/>
            <p:nvPr/>
          </p:nvSpPr>
          <p:spPr>
            <a:xfrm>
              <a:off x="-122944" y="5648440"/>
              <a:ext cx="8284655" cy="899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29040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30814-4B0B-4D05-80C6-F3EF6C40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24256-6F86-43DB-AB1F-B00B649F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602787-F5AD-44AA-B8F0-A6B76940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31F7-2A4F-4D96-8AA4-45B153431E53}" type="datetimeFigureOut">
              <a:rPr lang="de-AT" smtClean="0"/>
              <a:t>18.09.2018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CDD74-BE61-4AC2-9950-C6E50A78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261F32-C131-416F-A932-6962DE99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B97C-C01E-4533-975F-0184319468E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8A10A7C-29BA-4CA0-B626-4778C9555232}"/>
              </a:ext>
            </a:extLst>
          </p:cNvPr>
          <p:cNvSpPr/>
          <p:nvPr userDrawn="1"/>
        </p:nvSpPr>
        <p:spPr>
          <a:xfrm>
            <a:off x="0" y="4728117"/>
            <a:ext cx="12192000" cy="232602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15700D-248B-4BD8-A14C-93F304CAD7F2}"/>
              </a:ext>
            </a:extLst>
          </p:cNvPr>
          <p:cNvSpPr/>
          <p:nvPr userDrawn="1"/>
        </p:nvSpPr>
        <p:spPr>
          <a:xfrm>
            <a:off x="0" y="1"/>
            <a:ext cx="12192000" cy="4870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F21A926-FB93-495C-B595-3046C16839B5}"/>
              </a:ext>
            </a:extLst>
          </p:cNvPr>
          <p:cNvGrpSpPr/>
          <p:nvPr userDrawn="1"/>
        </p:nvGrpSpPr>
        <p:grpSpPr>
          <a:xfrm>
            <a:off x="0" y="637392"/>
            <a:ext cx="12192000" cy="1161725"/>
            <a:chOff x="-110612" y="5795786"/>
            <a:chExt cx="12420564" cy="89927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1831090-1EB1-43E3-84F9-5308963C4ADA}"/>
                </a:ext>
              </a:extLst>
            </p:cNvPr>
            <p:cNvSpPr/>
            <p:nvPr/>
          </p:nvSpPr>
          <p:spPr>
            <a:xfrm>
              <a:off x="7449952" y="5795786"/>
              <a:ext cx="4860000" cy="899273"/>
            </a:xfrm>
            <a:prstGeom prst="rect">
              <a:avLst/>
            </a:prstGeom>
            <a:solidFill>
              <a:srgbClr val="CB0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89FD53-D035-44B5-8DD4-8C8E0E6166A3}"/>
                </a:ext>
              </a:extLst>
            </p:cNvPr>
            <p:cNvSpPr/>
            <p:nvPr/>
          </p:nvSpPr>
          <p:spPr>
            <a:xfrm>
              <a:off x="-110612" y="5795786"/>
              <a:ext cx="8962391" cy="899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2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98D0FA9-8BEB-4991-966C-108F1DC58B97}"/>
              </a:ext>
            </a:extLst>
          </p:cNvPr>
          <p:cNvSpPr/>
          <p:nvPr userDrawn="1"/>
        </p:nvSpPr>
        <p:spPr>
          <a:xfrm>
            <a:off x="10522" y="4728118"/>
            <a:ext cx="12192001" cy="21887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03261F-F8E2-42DB-8F6C-0E40AD169CD0}"/>
              </a:ext>
            </a:extLst>
          </p:cNvPr>
          <p:cNvSpPr/>
          <p:nvPr userDrawn="1"/>
        </p:nvSpPr>
        <p:spPr>
          <a:xfrm>
            <a:off x="0" y="1"/>
            <a:ext cx="12192000" cy="4870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D7AA3D3-C2EE-4424-90A3-A8E6ACC9873B}"/>
              </a:ext>
            </a:extLst>
          </p:cNvPr>
          <p:cNvSpPr/>
          <p:nvPr/>
        </p:nvSpPr>
        <p:spPr>
          <a:xfrm>
            <a:off x="5675972" y="1"/>
            <a:ext cx="6504916" cy="6932781"/>
          </a:xfrm>
          <a:prstGeom prst="rect">
            <a:avLst/>
          </a:prstGeom>
          <a:solidFill>
            <a:srgbClr val="CB0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1DA5FCA-2AC4-40FD-9179-B937177E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9788" y="212725"/>
            <a:ext cx="6261100" cy="6423025"/>
          </a:xfrm>
        </p:spPr>
        <p:txBody>
          <a:bodyPr/>
          <a:lstStyle/>
          <a:p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AD9D7-BF4D-481C-9E33-54095104E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43AF0D-F0C8-4862-9D19-8C11702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31F7-2A4F-4D96-8AA4-45B153431E53}" type="datetimeFigureOut">
              <a:rPr lang="de-AT" smtClean="0"/>
              <a:t>18.09.2018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C03448-E4E3-46DD-9D18-9F0A68D5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E6A0AE-FE26-4FB4-B37E-9687FF1A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B97C-C01E-4533-975F-0184319468E3}" type="slidenum">
              <a:rPr lang="de-AT" smtClean="0"/>
              <a:t>‹Nr.›</a:t>
            </a:fld>
            <a:endParaRPr lang="de-AT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2248724-C651-4E7A-802A-D7E09D326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804" y="212006"/>
            <a:ext cx="5306010" cy="116443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CCA08E2-251B-4933-A2B2-5AA7D46F2D82}"/>
              </a:ext>
            </a:extLst>
          </p:cNvPr>
          <p:cNvSpPr/>
          <p:nvPr userDrawn="1"/>
        </p:nvSpPr>
        <p:spPr>
          <a:xfrm>
            <a:off x="156804" y="1588449"/>
            <a:ext cx="5311941" cy="513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FC7FE-7699-4F42-97EC-48BFBE51E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186" y="1705070"/>
            <a:ext cx="5097926" cy="49306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7E90B5-0637-4E12-9D36-5FCCCA94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4" y="102860"/>
            <a:ext cx="5306010" cy="1325563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194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eschreibung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9DA0697-1B81-4185-B4E1-17B7B433C346}"/>
              </a:ext>
            </a:extLst>
          </p:cNvPr>
          <p:cNvSpPr/>
          <p:nvPr userDrawn="1"/>
        </p:nvSpPr>
        <p:spPr>
          <a:xfrm>
            <a:off x="0" y="4728117"/>
            <a:ext cx="12325190" cy="21298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6F11DC9-4746-4C20-B66E-7E4D7CFAD349}"/>
              </a:ext>
            </a:extLst>
          </p:cNvPr>
          <p:cNvSpPr/>
          <p:nvPr userDrawn="1"/>
        </p:nvSpPr>
        <p:spPr>
          <a:xfrm>
            <a:off x="0" y="-88880"/>
            <a:ext cx="12312230" cy="487076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2371AA-E8D2-4206-83B1-9E10F0135782}"/>
              </a:ext>
            </a:extLst>
          </p:cNvPr>
          <p:cNvSpPr/>
          <p:nvPr userDrawn="1"/>
        </p:nvSpPr>
        <p:spPr>
          <a:xfrm>
            <a:off x="5675971" y="-88880"/>
            <a:ext cx="6649219" cy="6946881"/>
          </a:xfrm>
          <a:prstGeom prst="rect">
            <a:avLst/>
          </a:prstGeom>
          <a:solidFill>
            <a:srgbClr val="CB0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983966-06A5-4745-9C73-F63132B1E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814" y="221147"/>
            <a:ext cx="4831524" cy="46599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B54715-A77D-4138-B13C-25C5A1307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DE01C1-F161-45E0-8166-CB077181F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D15C6A-505F-4B8F-9797-3BA4CB21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31F7-2A4F-4D96-8AA4-45B153431E53}" type="datetimeFigureOut">
              <a:rPr lang="de-AT" smtClean="0"/>
              <a:t>18.09.2018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CACA94-3EE2-491C-BEC4-E65BEF14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8B0C2F-20C7-43A1-B8A2-6955A79A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B97C-C01E-4533-975F-0184319468E3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E39967B-B989-4225-AEC8-EE625E2CE3A5}"/>
              </a:ext>
            </a:extLst>
          </p:cNvPr>
          <p:cNvSpPr/>
          <p:nvPr userDrawn="1"/>
        </p:nvSpPr>
        <p:spPr>
          <a:xfrm>
            <a:off x="2148822" y="3328987"/>
            <a:ext cx="4831524" cy="4144905"/>
          </a:xfrm>
          <a:prstGeom prst="ellipse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CBEE13-2F07-4A1D-BA42-6DA79689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286" y="4665662"/>
            <a:ext cx="41148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583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erläut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2B621FF-9CA4-4A27-AF12-C530778DDA9C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380254-14D7-4822-8E2B-65F02733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31F7-2A4F-4D96-8AA4-45B153431E53}" type="datetimeFigureOut">
              <a:rPr lang="de-AT" smtClean="0"/>
              <a:t>18.09.2018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4EF31D-E445-4FAE-A4DD-8F852A1E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7B6FD7-5260-4491-BCFC-D9C37FB6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B97C-C01E-4533-975F-0184319468E3}" type="slidenum">
              <a:rPr lang="de-AT" smtClean="0"/>
              <a:t>‹Nr.›</a:t>
            </a:fld>
            <a:endParaRPr lang="de-AT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ACE0CA5-9A11-4C26-BA91-9F97D21C8E48}"/>
              </a:ext>
            </a:extLst>
          </p:cNvPr>
          <p:cNvSpPr/>
          <p:nvPr userDrawn="1"/>
        </p:nvSpPr>
        <p:spPr>
          <a:xfrm>
            <a:off x="1871682" y="592386"/>
            <a:ext cx="9909284" cy="12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14C9452-D802-4B06-B3C7-9D3E68C004F9}"/>
              </a:ext>
            </a:extLst>
          </p:cNvPr>
          <p:cNvSpPr txBox="1"/>
          <p:nvPr userDrawn="1"/>
        </p:nvSpPr>
        <p:spPr>
          <a:xfrm>
            <a:off x="411034" y="592387"/>
            <a:ext cx="1346348" cy="1296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9EA19D9-9D7F-4188-905D-2C99E6F76FB0}"/>
              </a:ext>
            </a:extLst>
          </p:cNvPr>
          <p:cNvSpPr/>
          <p:nvPr userDrawn="1"/>
        </p:nvSpPr>
        <p:spPr>
          <a:xfrm>
            <a:off x="1871682" y="1997571"/>
            <a:ext cx="9909284" cy="12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79634F9-8158-413A-B326-16A98E284500}"/>
              </a:ext>
            </a:extLst>
          </p:cNvPr>
          <p:cNvSpPr txBox="1"/>
          <p:nvPr userDrawn="1"/>
        </p:nvSpPr>
        <p:spPr>
          <a:xfrm>
            <a:off x="411034" y="1997572"/>
            <a:ext cx="1346348" cy="1296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F9D29CE-03FD-4B68-8F35-06C4D0AAAEF4}"/>
              </a:ext>
            </a:extLst>
          </p:cNvPr>
          <p:cNvSpPr/>
          <p:nvPr userDrawn="1"/>
        </p:nvSpPr>
        <p:spPr>
          <a:xfrm>
            <a:off x="1871682" y="3402756"/>
            <a:ext cx="9909284" cy="12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D11B538-92A4-4CF0-A5A1-C130E9A2A22D}"/>
              </a:ext>
            </a:extLst>
          </p:cNvPr>
          <p:cNvSpPr txBox="1"/>
          <p:nvPr userDrawn="1"/>
        </p:nvSpPr>
        <p:spPr>
          <a:xfrm>
            <a:off x="411034" y="3402757"/>
            <a:ext cx="1346348" cy="1296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24EB2D2-FFB5-43E9-BC89-DA8B043D1373}"/>
              </a:ext>
            </a:extLst>
          </p:cNvPr>
          <p:cNvSpPr/>
          <p:nvPr userDrawn="1"/>
        </p:nvSpPr>
        <p:spPr>
          <a:xfrm>
            <a:off x="1871682" y="4807941"/>
            <a:ext cx="9909284" cy="12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87BD298-35F8-45D1-B599-478938583B4A}"/>
              </a:ext>
            </a:extLst>
          </p:cNvPr>
          <p:cNvSpPr txBox="1"/>
          <p:nvPr userDrawn="1"/>
        </p:nvSpPr>
        <p:spPr>
          <a:xfrm>
            <a:off x="411034" y="4807942"/>
            <a:ext cx="1346348" cy="1296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1A7DCB6-4332-42EA-AFAD-D33A08325BDC}"/>
              </a:ext>
            </a:extLst>
          </p:cNvPr>
          <p:cNvSpPr txBox="1"/>
          <p:nvPr userDrawn="1"/>
        </p:nvSpPr>
        <p:spPr>
          <a:xfrm>
            <a:off x="609600" y="545405"/>
            <a:ext cx="139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8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0C6D3C5-BBB8-457B-B22E-280B8CE72FD1}"/>
              </a:ext>
            </a:extLst>
          </p:cNvPr>
          <p:cNvSpPr txBox="1"/>
          <p:nvPr userDrawn="1"/>
        </p:nvSpPr>
        <p:spPr>
          <a:xfrm>
            <a:off x="609600" y="1957050"/>
            <a:ext cx="139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8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2A4BC62-E09C-4CCA-BB0E-E316C3F2F371}"/>
              </a:ext>
            </a:extLst>
          </p:cNvPr>
          <p:cNvSpPr txBox="1"/>
          <p:nvPr userDrawn="1"/>
        </p:nvSpPr>
        <p:spPr>
          <a:xfrm>
            <a:off x="609600" y="3348435"/>
            <a:ext cx="139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8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6BF3B0E-2243-43E2-9E2A-F6259A928A50}"/>
              </a:ext>
            </a:extLst>
          </p:cNvPr>
          <p:cNvSpPr txBox="1"/>
          <p:nvPr userDrawn="1"/>
        </p:nvSpPr>
        <p:spPr>
          <a:xfrm>
            <a:off x="609600" y="4760080"/>
            <a:ext cx="139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8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26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5" grpId="0"/>
      <p:bldP spid="56" grpId="0"/>
      <p:bldP spid="57" grpId="0"/>
      <p:bldP spid="5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40AD0EE-B8A6-4D2F-A61F-C63FC7E348F5}"/>
              </a:ext>
            </a:extLst>
          </p:cNvPr>
          <p:cNvSpPr/>
          <p:nvPr userDrawn="1"/>
        </p:nvSpPr>
        <p:spPr>
          <a:xfrm>
            <a:off x="-9293" y="0"/>
            <a:ext cx="12192000" cy="688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A80041-F1C7-4C22-8FF7-5598129507F9}"/>
              </a:ext>
            </a:extLst>
          </p:cNvPr>
          <p:cNvSpPr/>
          <p:nvPr userDrawn="1"/>
        </p:nvSpPr>
        <p:spPr>
          <a:xfrm>
            <a:off x="576147" y="274711"/>
            <a:ext cx="11021122" cy="1161724"/>
          </a:xfrm>
          <a:prstGeom prst="rect">
            <a:avLst/>
          </a:prstGeom>
          <a:solidFill>
            <a:srgbClr val="CB0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122788-B3A7-49C9-99D7-8060D26CD947}"/>
              </a:ext>
            </a:extLst>
          </p:cNvPr>
          <p:cNvSpPr/>
          <p:nvPr userDrawn="1"/>
        </p:nvSpPr>
        <p:spPr>
          <a:xfrm>
            <a:off x="576146" y="1559093"/>
            <a:ext cx="5400000" cy="2422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A5CE89-D899-4A41-972A-A616C01FF63F}"/>
              </a:ext>
            </a:extLst>
          </p:cNvPr>
          <p:cNvSpPr/>
          <p:nvPr userDrawn="1"/>
        </p:nvSpPr>
        <p:spPr>
          <a:xfrm>
            <a:off x="6140512" y="1559093"/>
            <a:ext cx="5456756" cy="24221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64DE1D6-1B0F-45A7-A881-F0CC46355A18}"/>
              </a:ext>
            </a:extLst>
          </p:cNvPr>
          <p:cNvSpPr/>
          <p:nvPr userDrawn="1"/>
        </p:nvSpPr>
        <p:spPr>
          <a:xfrm>
            <a:off x="585436" y="4074334"/>
            <a:ext cx="5400000" cy="250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8BC8BB2-DC01-438B-9D8C-2D2BD6A59576}"/>
              </a:ext>
            </a:extLst>
          </p:cNvPr>
          <p:cNvSpPr/>
          <p:nvPr userDrawn="1"/>
        </p:nvSpPr>
        <p:spPr>
          <a:xfrm>
            <a:off x="6140512" y="4074334"/>
            <a:ext cx="5456756" cy="2508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7C8D34-3D5E-4A16-A783-6032641EEC56}"/>
              </a:ext>
            </a:extLst>
          </p:cNvPr>
          <p:cNvSpPr txBox="1"/>
          <p:nvPr userDrawn="1"/>
        </p:nvSpPr>
        <p:spPr>
          <a:xfrm>
            <a:off x="576146" y="3429000"/>
            <a:ext cx="5400000" cy="552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477BD0-F669-491B-AD7D-B19308C8A0C3}"/>
              </a:ext>
            </a:extLst>
          </p:cNvPr>
          <p:cNvSpPr txBox="1"/>
          <p:nvPr userDrawn="1"/>
        </p:nvSpPr>
        <p:spPr>
          <a:xfrm>
            <a:off x="576146" y="6031026"/>
            <a:ext cx="5400000" cy="552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FDCD8C-4BE9-4712-9E3A-CD1063B926AB}"/>
              </a:ext>
            </a:extLst>
          </p:cNvPr>
          <p:cNvSpPr txBox="1"/>
          <p:nvPr userDrawn="1"/>
        </p:nvSpPr>
        <p:spPr>
          <a:xfrm>
            <a:off x="6149808" y="6031025"/>
            <a:ext cx="5447460" cy="552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6467DB7-6910-4614-93CF-7847CC8150D8}"/>
              </a:ext>
            </a:extLst>
          </p:cNvPr>
          <p:cNvSpPr txBox="1"/>
          <p:nvPr userDrawn="1"/>
        </p:nvSpPr>
        <p:spPr>
          <a:xfrm>
            <a:off x="6149808" y="3428999"/>
            <a:ext cx="5447460" cy="552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212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19A8CCE-6DB4-44E1-B803-428C4132DEA4}"/>
              </a:ext>
            </a:extLst>
          </p:cNvPr>
          <p:cNvSpPr/>
          <p:nvPr userDrawn="1"/>
        </p:nvSpPr>
        <p:spPr>
          <a:xfrm>
            <a:off x="-9293" y="0"/>
            <a:ext cx="12192000" cy="688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213608-CACF-447A-B4F9-B4E4FE5C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B0BADE-1101-48DB-9734-AC0E223F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D33278-EBC8-4F3B-A01D-D5FA68872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9A69B0-7380-4F0A-B9C4-50D54287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31F7-2A4F-4D96-8AA4-45B153431E53}" type="datetimeFigureOut">
              <a:rPr lang="de-AT" smtClean="0"/>
              <a:t>18.09.2018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A62A82-D5D3-4BF7-80BD-9AF83D6A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FDA315-0F44-4032-9A11-BF8D3A40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B97C-C01E-4533-975F-0184319468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70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9DF28D-070C-456E-B49F-93D9C87F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05ABE6-7507-46EE-A1C1-6C8D46AC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1C25C-7A45-49F6-8357-7671B9EBA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31F7-2A4F-4D96-8AA4-45B153431E53}" type="datetimeFigureOut">
              <a:rPr lang="de-AT" smtClean="0"/>
              <a:t>18.09.2018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197B85-7C25-44DA-973D-E8A361F1C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B215CF-8B3A-4517-A2A4-2B8685DB5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B97C-C01E-4533-975F-0184319468E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55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estellung@powerpointvorlagen.a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D6FA7-6CDE-4928-AF52-BE1E59A9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AT" sz="4000" dirty="0"/>
              <a:t>Willkommen bei PowerPointVorlagen.at!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156152-0C19-45A9-B36E-FE22C853DF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156">
            <a:off x="404904" y="2282489"/>
            <a:ext cx="11077392" cy="256663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6CEC64-94EC-46FC-B0CA-341C4A94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1825624"/>
            <a:ext cx="11920653" cy="5032375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Du bist an dieser Vorlage interessiert? Super! Dann schau sie dir einfach einmal in Ruhe an! Anstelle von den hier angezeigten Texten findest du dann nützliche Tipps für deine Präsentation!</a:t>
            </a:r>
          </a:p>
          <a:p>
            <a:r>
              <a:rPr lang="de-AT" dirty="0">
                <a:solidFill>
                  <a:schemeClr val="bg1"/>
                </a:solidFill>
              </a:rPr>
              <a:t>Unser Logo wird über den Inhalten angezeigt, da wir für unsere Arbeit gerne fair entlohnt werden würden. In der Kaufversion ist das dann natürlich verschwunden.</a:t>
            </a:r>
          </a:p>
          <a:p>
            <a:r>
              <a:rPr lang="de-AT" dirty="0">
                <a:solidFill>
                  <a:schemeClr val="bg1"/>
                </a:solidFill>
              </a:rPr>
              <a:t>Um diese Vorlage zu kaufen, lege sie in den Warenkorb und führe den Bestell</a:t>
            </a:r>
            <a:r>
              <a:rPr lang="de-AT" dirty="0"/>
              <a:t>vorga</a:t>
            </a:r>
            <a:r>
              <a:rPr lang="de-AT" dirty="0">
                <a:solidFill>
                  <a:schemeClr val="bg1"/>
                </a:solidFill>
              </a:rPr>
              <a:t>ng aus. Für Fragen wende dich einfach an support@powerpointvorlagen.at!</a:t>
            </a:r>
          </a:p>
          <a:p>
            <a:r>
              <a:rPr lang="de-AT" dirty="0">
                <a:solidFill>
                  <a:schemeClr val="bg1"/>
                </a:solidFill>
              </a:rPr>
              <a:t>Wusstest du, dass wir auch VIP – Support zu PowerPoint für unsere Kunden bieten? Ein weiterer Vorteil am Kauf dieser Vorlage!</a:t>
            </a:r>
          </a:p>
        </p:txBody>
      </p:sp>
    </p:spTree>
    <p:extLst>
      <p:ext uri="{BB962C8B-B14F-4D97-AF65-F5344CB8AC3E}">
        <p14:creationId xmlns:p14="http://schemas.microsoft.com/office/powerpoint/2010/main" val="409790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5068EA-19FC-4DC9-90A0-F6E2526061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4208">
            <a:off x="470757" y="2406117"/>
            <a:ext cx="11077392" cy="25666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B6155B-3712-41FC-A095-8318621E8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5000" y="1477963"/>
            <a:ext cx="9144000" cy="2387600"/>
          </a:xfrm>
        </p:spPr>
        <p:txBody>
          <a:bodyPr>
            <a:normAutofit/>
          </a:bodyPr>
          <a:lstStyle/>
          <a:p>
            <a:r>
              <a:rPr lang="de-AT" sz="5400" dirty="0">
                <a:latin typeface="Arial" panose="020B0604020202020204" pitchFamily="34" charset="0"/>
                <a:cs typeface="Arial" panose="020B0604020202020204" pitchFamily="34" charset="0"/>
              </a:rPr>
              <a:t>PowerPointVorlagen.at</a:t>
            </a:r>
          </a:p>
        </p:txBody>
      </p:sp>
    </p:spTree>
    <p:extLst>
      <p:ext uri="{BB962C8B-B14F-4D97-AF65-F5344CB8AC3E}">
        <p14:creationId xmlns:p14="http://schemas.microsoft.com/office/powerpoint/2010/main" val="240813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0F8029D-8CE3-40A3-AE5F-8A21C01983C0}"/>
              </a:ext>
            </a:extLst>
          </p:cNvPr>
          <p:cNvSpPr txBox="1"/>
          <p:nvPr/>
        </p:nvSpPr>
        <p:spPr>
          <a:xfrm>
            <a:off x="2146300" y="853181"/>
            <a:ext cx="96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Hier steht dein Text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D1A1A9-2904-4703-8B8E-B7C619876FEA}"/>
              </a:ext>
            </a:extLst>
          </p:cNvPr>
          <p:cNvSpPr txBox="1"/>
          <p:nvPr/>
        </p:nvSpPr>
        <p:spPr>
          <a:xfrm>
            <a:off x="2146300" y="2264826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Hier steht dein Text</a:t>
            </a:r>
            <a:endParaRPr lang="de-AT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4F2E4D-59D3-4834-9B5C-A9D15DF3C1AA}"/>
              </a:ext>
            </a:extLst>
          </p:cNvPr>
          <p:cNvSpPr txBox="1"/>
          <p:nvPr/>
        </p:nvSpPr>
        <p:spPr>
          <a:xfrm>
            <a:off x="2146300" y="3676471"/>
            <a:ext cx="930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Hier steht dein Text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11260E-31A2-43EC-A157-40E9FFE3C243}"/>
              </a:ext>
            </a:extLst>
          </p:cNvPr>
          <p:cNvSpPr txBox="1"/>
          <p:nvPr/>
        </p:nvSpPr>
        <p:spPr>
          <a:xfrm>
            <a:off x="2146300" y="5067856"/>
            <a:ext cx="889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Hier steht dein 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6EF6C4-9C5E-49F2-B294-385319C9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056">
            <a:off x="557304" y="2145681"/>
            <a:ext cx="1107739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252E33-E6FC-49FC-90A1-665A0B60B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03437"/>
            <a:ext cx="11506200" cy="4351338"/>
          </a:xfrm>
        </p:spPr>
        <p:txBody>
          <a:bodyPr>
            <a:normAutofit fontScale="92500" lnSpcReduction="10000"/>
          </a:bodyPr>
          <a:lstStyle/>
          <a:p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consetetur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sadipscing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nonumy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eirmod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invidunt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magna </a:t>
            </a:r>
          </a:p>
          <a:p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aliquyam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voluptua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dolores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Gubergren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takimata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sanctus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consetetur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sadipscing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sed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nonumy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eirmod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invidunt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labore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magna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aliquyam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voluptua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accusam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dolores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Stet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clita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kasd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gubergren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takimata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sanctus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ipsum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dolor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</a:t>
            </a:r>
            <a:r>
              <a:rPr lang="de-A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B2756D8-5C2D-46B3-8CC1-67A33854EEA2}"/>
              </a:ext>
            </a:extLst>
          </p:cNvPr>
          <p:cNvSpPr txBox="1">
            <a:spLocks/>
          </p:cNvSpPr>
          <p:nvPr/>
        </p:nvSpPr>
        <p:spPr>
          <a:xfrm>
            <a:off x="-87489" y="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5400" dirty="0">
                <a:latin typeface="Arial" panose="020B0604020202020204" pitchFamily="34" charset="0"/>
                <a:cs typeface="Arial" panose="020B0604020202020204" pitchFamily="34" charset="0"/>
              </a:rPr>
              <a:t>Dein Text – Ihre Präsentation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A2F8F0-1C81-4C11-85EC-9AEE048D4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056">
            <a:off x="557304" y="2145681"/>
            <a:ext cx="1107739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993783-D138-42AB-A3CA-F60E532C9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D6B3C-83D4-43C0-A35E-2B78F013FD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, </a:t>
            </a:r>
            <a:r>
              <a:rPr lang="de-AT" dirty="0" err="1"/>
              <a:t>consetetur</a:t>
            </a:r>
            <a:r>
              <a:rPr lang="de-AT" dirty="0"/>
              <a:t> </a:t>
            </a:r>
            <a:r>
              <a:rPr lang="de-AT" dirty="0" err="1"/>
              <a:t>sadipscing</a:t>
            </a:r>
            <a:r>
              <a:rPr lang="de-AT" dirty="0"/>
              <a:t> </a:t>
            </a:r>
            <a:r>
              <a:rPr lang="de-AT" dirty="0" err="1"/>
              <a:t>elitr</a:t>
            </a:r>
            <a:r>
              <a:rPr lang="de-AT" dirty="0"/>
              <a:t>, sed </a:t>
            </a:r>
          </a:p>
          <a:p>
            <a:r>
              <a:rPr lang="de-AT" dirty="0" err="1"/>
              <a:t>diam</a:t>
            </a:r>
            <a:r>
              <a:rPr lang="de-AT" dirty="0"/>
              <a:t> </a:t>
            </a:r>
            <a:r>
              <a:rPr lang="de-AT" dirty="0" err="1"/>
              <a:t>nonumy</a:t>
            </a:r>
            <a:r>
              <a:rPr lang="de-AT" dirty="0"/>
              <a:t> </a:t>
            </a:r>
            <a:r>
              <a:rPr lang="de-AT" dirty="0" err="1"/>
              <a:t>eirmod</a:t>
            </a:r>
            <a:r>
              <a:rPr lang="de-AT" dirty="0"/>
              <a:t> </a:t>
            </a:r>
            <a:r>
              <a:rPr lang="de-AT" dirty="0" err="1"/>
              <a:t>tempor</a:t>
            </a:r>
            <a:r>
              <a:rPr lang="de-AT" dirty="0"/>
              <a:t> </a:t>
            </a:r>
            <a:r>
              <a:rPr lang="de-AT" dirty="0" err="1"/>
              <a:t>invidunt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 </a:t>
            </a:r>
            <a:r>
              <a:rPr lang="de-AT" dirty="0" err="1"/>
              <a:t>labore</a:t>
            </a:r>
            <a:r>
              <a:rPr lang="de-AT" dirty="0"/>
              <a:t> et </a:t>
            </a:r>
            <a:r>
              <a:rPr lang="de-AT" dirty="0" err="1"/>
              <a:t>dolore</a:t>
            </a:r>
            <a:r>
              <a:rPr lang="de-AT" dirty="0"/>
              <a:t> magna </a:t>
            </a:r>
            <a:r>
              <a:rPr lang="de-AT" dirty="0" err="1"/>
              <a:t>aliquyam</a:t>
            </a:r>
            <a:r>
              <a:rPr lang="de-AT" dirty="0"/>
              <a:t> </a:t>
            </a:r>
            <a:r>
              <a:rPr lang="de-AT" dirty="0" err="1"/>
              <a:t>erat</a:t>
            </a:r>
            <a:r>
              <a:rPr lang="de-AT" dirty="0"/>
              <a:t>, sed </a:t>
            </a:r>
            <a:r>
              <a:rPr lang="de-AT" dirty="0" err="1"/>
              <a:t>diam</a:t>
            </a:r>
            <a:r>
              <a:rPr lang="de-AT" dirty="0"/>
              <a:t> </a:t>
            </a:r>
          </a:p>
          <a:p>
            <a:r>
              <a:rPr lang="de-AT" dirty="0" err="1"/>
              <a:t>voluptua</a:t>
            </a:r>
            <a:r>
              <a:rPr lang="de-AT" dirty="0"/>
              <a:t>. At </a:t>
            </a:r>
            <a:r>
              <a:rPr lang="de-AT" dirty="0" err="1"/>
              <a:t>vero</a:t>
            </a:r>
            <a:r>
              <a:rPr lang="de-AT" dirty="0"/>
              <a:t> </a:t>
            </a:r>
            <a:r>
              <a:rPr lang="de-AT" dirty="0" err="1"/>
              <a:t>eos</a:t>
            </a:r>
            <a:r>
              <a:rPr lang="de-AT" dirty="0"/>
              <a:t> et </a:t>
            </a:r>
            <a:r>
              <a:rPr lang="de-AT" dirty="0" err="1"/>
              <a:t>accusam</a:t>
            </a:r>
            <a:r>
              <a:rPr lang="de-AT" dirty="0"/>
              <a:t> et </a:t>
            </a:r>
            <a:r>
              <a:rPr lang="de-AT" dirty="0" err="1"/>
              <a:t>justo</a:t>
            </a:r>
            <a:r>
              <a:rPr lang="de-AT" dirty="0"/>
              <a:t> </a:t>
            </a:r>
            <a:r>
              <a:rPr lang="de-AT" dirty="0" err="1"/>
              <a:t>duo</a:t>
            </a:r>
            <a:r>
              <a:rPr lang="de-AT" dirty="0"/>
              <a:t> </a:t>
            </a:r>
            <a:r>
              <a:rPr lang="de-AT" dirty="0" err="1"/>
              <a:t>dolores</a:t>
            </a:r>
            <a:r>
              <a:rPr lang="de-AT" dirty="0"/>
              <a:t> et </a:t>
            </a:r>
            <a:r>
              <a:rPr lang="de-AT" dirty="0" err="1"/>
              <a:t>ea</a:t>
            </a:r>
            <a:r>
              <a:rPr lang="de-AT" dirty="0"/>
              <a:t> </a:t>
            </a:r>
            <a:r>
              <a:rPr lang="de-AT" dirty="0" err="1"/>
              <a:t>rebum</a:t>
            </a:r>
            <a:r>
              <a:rPr lang="de-AT" dirty="0"/>
              <a:t>. Stet </a:t>
            </a:r>
            <a:r>
              <a:rPr lang="de-AT" dirty="0" err="1"/>
              <a:t>clita</a:t>
            </a:r>
            <a:r>
              <a:rPr lang="de-AT" dirty="0"/>
              <a:t> </a:t>
            </a:r>
            <a:r>
              <a:rPr lang="de-AT" dirty="0" err="1"/>
              <a:t>kasd</a:t>
            </a:r>
            <a:r>
              <a:rPr lang="de-AT" dirty="0"/>
              <a:t> </a:t>
            </a:r>
          </a:p>
          <a:p>
            <a:r>
              <a:rPr lang="de-AT" dirty="0" err="1"/>
              <a:t>gubergren</a:t>
            </a:r>
            <a:r>
              <a:rPr lang="de-AT" dirty="0"/>
              <a:t>,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sea</a:t>
            </a:r>
            <a:r>
              <a:rPr lang="de-AT" dirty="0"/>
              <a:t> </a:t>
            </a:r>
            <a:r>
              <a:rPr lang="de-AT" dirty="0" err="1"/>
              <a:t>takimata</a:t>
            </a:r>
            <a:r>
              <a:rPr lang="de-AT" dirty="0"/>
              <a:t> sanctus </a:t>
            </a:r>
            <a:r>
              <a:rPr lang="de-AT" dirty="0" err="1"/>
              <a:t>est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</a:t>
            </a:r>
            <a:r>
              <a:rPr lang="de-AT" dirty="0" err="1"/>
              <a:t>ipsum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 </a:t>
            </a:r>
            <a:r>
              <a:rPr lang="de-AT" dirty="0" err="1"/>
              <a:t>sit</a:t>
            </a:r>
            <a:r>
              <a:rPr lang="de-AT" dirty="0"/>
              <a:t> </a:t>
            </a:r>
            <a:r>
              <a:rPr lang="de-AT" dirty="0" err="1"/>
              <a:t>amet</a:t>
            </a:r>
            <a:r>
              <a:rPr lang="de-AT" dirty="0"/>
              <a:t>.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612E2C56-9757-495C-97CB-88120F4C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" r="65"/>
          <a:stretch>
            <a:fillRect/>
          </a:stretch>
        </p:blipFill>
        <p:spPr>
          <a:xfrm>
            <a:off x="5774096" y="212725"/>
            <a:ext cx="6261100" cy="64230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26F3C85-87A0-4DB7-8F1C-2487497831F4}"/>
              </a:ext>
            </a:extLst>
          </p:cNvPr>
          <p:cNvSpPr txBox="1">
            <a:spLocks/>
          </p:cNvSpPr>
          <p:nvPr/>
        </p:nvSpPr>
        <p:spPr>
          <a:xfrm>
            <a:off x="247186" y="-367040"/>
            <a:ext cx="526220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Blickfang: Das Bild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01E6CD-F010-4F47-8D71-9F1822F00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056">
            <a:off x="557304" y="2145681"/>
            <a:ext cx="1107739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2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C548D7A5-59D6-4DB0-AB3E-3F592FD8B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" r="65"/>
          <a:stretch>
            <a:fillRect/>
          </a:stretch>
        </p:blipFill>
        <p:spPr>
          <a:xfrm>
            <a:off x="5774096" y="212725"/>
            <a:ext cx="6261100" cy="642302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1542FCD-E2B5-4D57-AB5F-90F41D83D920}"/>
              </a:ext>
            </a:extLst>
          </p:cNvPr>
          <p:cNvSpPr/>
          <p:nvPr/>
        </p:nvSpPr>
        <p:spPr>
          <a:xfrm>
            <a:off x="2104140" y="3328987"/>
            <a:ext cx="4831524" cy="4144905"/>
          </a:xfrm>
          <a:prstGeom prst="ellipse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29235F6-B34B-4B9F-9293-F0B2D4CA7A20}"/>
              </a:ext>
            </a:extLst>
          </p:cNvPr>
          <p:cNvSpPr txBox="1">
            <a:spLocks/>
          </p:cNvSpPr>
          <p:nvPr/>
        </p:nvSpPr>
        <p:spPr>
          <a:xfrm>
            <a:off x="2840576" y="4207639"/>
            <a:ext cx="358084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Blickfang: Das Bild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B68F1AC9-1298-463F-AFB1-BC19DA6C69F0}"/>
              </a:ext>
            </a:extLst>
          </p:cNvPr>
          <p:cNvSpPr txBox="1">
            <a:spLocks/>
          </p:cNvSpPr>
          <p:nvPr/>
        </p:nvSpPr>
        <p:spPr>
          <a:xfrm>
            <a:off x="307952" y="230188"/>
            <a:ext cx="5097926" cy="4930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>
                <a:solidFill>
                  <a:schemeClr val="bg1"/>
                </a:solidFill>
              </a:rPr>
              <a:t>Lorem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ipsum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dolor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sit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amet</a:t>
            </a:r>
            <a:r>
              <a:rPr lang="de-AT" dirty="0">
                <a:solidFill>
                  <a:schemeClr val="bg1"/>
                </a:solidFill>
              </a:rPr>
              <a:t>, </a:t>
            </a:r>
            <a:r>
              <a:rPr lang="de-AT" dirty="0" err="1">
                <a:solidFill>
                  <a:schemeClr val="bg1"/>
                </a:solidFill>
              </a:rPr>
              <a:t>consetetur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sadipscing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elitr</a:t>
            </a:r>
            <a:r>
              <a:rPr lang="de-AT" dirty="0">
                <a:solidFill>
                  <a:schemeClr val="bg1"/>
                </a:solidFill>
              </a:rPr>
              <a:t>, sed </a:t>
            </a:r>
          </a:p>
          <a:p>
            <a:r>
              <a:rPr lang="de-AT" dirty="0" err="1">
                <a:solidFill>
                  <a:schemeClr val="bg1"/>
                </a:solidFill>
              </a:rPr>
              <a:t>diam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nonumy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eirmod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tempor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invidunt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ut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labore</a:t>
            </a:r>
            <a:r>
              <a:rPr lang="de-AT" dirty="0">
                <a:solidFill>
                  <a:schemeClr val="bg1"/>
                </a:solidFill>
              </a:rPr>
              <a:t> et </a:t>
            </a:r>
            <a:r>
              <a:rPr lang="de-AT" dirty="0" err="1">
                <a:solidFill>
                  <a:schemeClr val="bg1"/>
                </a:solidFill>
              </a:rPr>
              <a:t>dolore</a:t>
            </a:r>
            <a:r>
              <a:rPr lang="de-AT" dirty="0">
                <a:solidFill>
                  <a:schemeClr val="bg1"/>
                </a:solidFill>
              </a:rPr>
              <a:t> </a:t>
            </a:r>
          </a:p>
          <a:p>
            <a:r>
              <a:rPr lang="de-AT" dirty="0">
                <a:solidFill>
                  <a:schemeClr val="bg1"/>
                </a:solidFill>
              </a:rPr>
              <a:t>magna </a:t>
            </a:r>
            <a:r>
              <a:rPr lang="de-AT" dirty="0" err="1">
                <a:solidFill>
                  <a:schemeClr val="bg1"/>
                </a:solidFill>
              </a:rPr>
              <a:t>aliquyam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erat</a:t>
            </a:r>
            <a:r>
              <a:rPr lang="de-AT" dirty="0">
                <a:solidFill>
                  <a:schemeClr val="bg1"/>
                </a:solidFill>
              </a:rPr>
              <a:t>, sed </a:t>
            </a:r>
            <a:r>
              <a:rPr lang="de-AT" dirty="0" err="1">
                <a:solidFill>
                  <a:schemeClr val="bg1"/>
                </a:solidFill>
              </a:rPr>
              <a:t>diam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voluptua</a:t>
            </a:r>
            <a:r>
              <a:rPr lang="de-AT" dirty="0">
                <a:solidFill>
                  <a:schemeClr val="bg1"/>
                </a:solidFill>
              </a:rPr>
              <a:t>. At </a:t>
            </a:r>
            <a:r>
              <a:rPr lang="de-AT" dirty="0" err="1">
                <a:solidFill>
                  <a:schemeClr val="bg1"/>
                </a:solidFill>
              </a:rPr>
              <a:t>vero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eos</a:t>
            </a:r>
            <a:r>
              <a:rPr lang="de-AT" dirty="0">
                <a:solidFill>
                  <a:schemeClr val="bg1"/>
                </a:solidFill>
              </a:rPr>
              <a:t> et </a:t>
            </a:r>
            <a:r>
              <a:rPr lang="de-AT" dirty="0" err="1">
                <a:solidFill>
                  <a:schemeClr val="bg1"/>
                </a:solidFill>
              </a:rPr>
              <a:t>accusam</a:t>
            </a:r>
            <a:r>
              <a:rPr lang="de-AT" dirty="0">
                <a:solidFill>
                  <a:schemeClr val="bg1"/>
                </a:solidFill>
              </a:rPr>
              <a:t> et </a:t>
            </a:r>
            <a:r>
              <a:rPr lang="de-AT" dirty="0" err="1">
                <a:solidFill>
                  <a:schemeClr val="bg1"/>
                </a:solidFill>
              </a:rPr>
              <a:t>justo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duo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dolores</a:t>
            </a:r>
            <a:r>
              <a:rPr lang="de-AT" dirty="0">
                <a:solidFill>
                  <a:schemeClr val="bg1"/>
                </a:solidFill>
              </a:rPr>
              <a:t> et</a:t>
            </a:r>
            <a:endParaRPr lang="de-AT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6F35D7-0357-4CDD-9FD7-8A2208266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8362">
            <a:off x="557304" y="2145681"/>
            <a:ext cx="1107739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1EFA0CD-06EB-418E-BB36-5B631C9B8B23}"/>
              </a:ext>
            </a:extLst>
          </p:cNvPr>
          <p:cNvSpPr txBox="1"/>
          <p:nvPr/>
        </p:nvSpPr>
        <p:spPr>
          <a:xfrm>
            <a:off x="579863" y="3429000"/>
            <a:ext cx="539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de-AT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EE9AB9-A298-4463-895E-4A80110012F8}"/>
              </a:ext>
            </a:extLst>
          </p:cNvPr>
          <p:cNvSpPr txBox="1"/>
          <p:nvPr/>
        </p:nvSpPr>
        <p:spPr>
          <a:xfrm>
            <a:off x="579863" y="1653518"/>
            <a:ext cx="5397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consetetur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sadipscing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nonumy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eirmod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invidunt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aliquyam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voluptua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accusam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rebum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Stet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clita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gubergren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A023FE-0948-463A-B423-AAD24A034400}"/>
              </a:ext>
            </a:extLst>
          </p:cNvPr>
          <p:cNvSpPr txBox="1"/>
          <p:nvPr/>
        </p:nvSpPr>
        <p:spPr>
          <a:xfrm>
            <a:off x="6214946" y="1653518"/>
            <a:ext cx="5397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consetetur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sadipscing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nonumy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eirmod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invidunt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aliquyam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voluptua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accusam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rebum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Stet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clita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gubergren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DDD703-4603-47CA-A4B6-56C8DE2EDD17}"/>
              </a:ext>
            </a:extLst>
          </p:cNvPr>
          <p:cNvSpPr txBox="1"/>
          <p:nvPr/>
        </p:nvSpPr>
        <p:spPr>
          <a:xfrm>
            <a:off x="6166624" y="3429000"/>
            <a:ext cx="539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de-AT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FE7763-06A1-4DD4-A0E8-EC099DE92139}"/>
              </a:ext>
            </a:extLst>
          </p:cNvPr>
          <p:cNvSpPr txBox="1"/>
          <p:nvPr/>
        </p:nvSpPr>
        <p:spPr>
          <a:xfrm>
            <a:off x="579863" y="6034668"/>
            <a:ext cx="539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de-AT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9CAAB5-B304-4A02-80C4-E39E948CE8F8}"/>
              </a:ext>
            </a:extLst>
          </p:cNvPr>
          <p:cNvSpPr txBox="1"/>
          <p:nvPr/>
        </p:nvSpPr>
        <p:spPr>
          <a:xfrm>
            <a:off x="579862" y="4147058"/>
            <a:ext cx="5397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consetetur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sadipscing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nonumy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eirmod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invidunt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aliquyam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voluptua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accusam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rebum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Stet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clita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gubergren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1BD00F-5692-42C9-AA59-C4B6D00985B8}"/>
              </a:ext>
            </a:extLst>
          </p:cNvPr>
          <p:cNvSpPr txBox="1"/>
          <p:nvPr/>
        </p:nvSpPr>
        <p:spPr>
          <a:xfrm>
            <a:off x="6166624" y="4163785"/>
            <a:ext cx="5397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consetetur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sadipscing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nonumy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eirmod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tempor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invidunt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aliquyam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voluptua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accusam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dolores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rebum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Stet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clita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kasd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gubergren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D81C24-1EDF-40DB-AA8E-FB900B911DD4}"/>
              </a:ext>
            </a:extLst>
          </p:cNvPr>
          <p:cNvSpPr txBox="1"/>
          <p:nvPr/>
        </p:nvSpPr>
        <p:spPr>
          <a:xfrm>
            <a:off x="6166623" y="6034667"/>
            <a:ext cx="539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de-AT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EF7B3E4-2020-4804-BAA9-80A0285C59F2}"/>
              </a:ext>
            </a:extLst>
          </p:cNvPr>
          <p:cNvSpPr txBox="1">
            <a:spLocks/>
          </p:cNvSpPr>
          <p:nvPr/>
        </p:nvSpPr>
        <p:spPr>
          <a:xfrm>
            <a:off x="797312" y="-35305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40D601-3C4F-4E0A-891C-289BE70F4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572">
            <a:off x="557304" y="2145681"/>
            <a:ext cx="1107739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E5DB6-F92C-4E48-A7AB-78445C09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6FEAAE-9FCB-46AF-823E-3B5678A9E809}"/>
              </a:ext>
            </a:extLst>
          </p:cNvPr>
          <p:cNvSpPr txBox="1"/>
          <p:nvPr/>
        </p:nvSpPr>
        <p:spPr>
          <a:xfrm>
            <a:off x="427456" y="380137"/>
            <a:ext cx="462775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Schritt 1</a:t>
            </a:r>
          </a:p>
          <a:p>
            <a:pPr algn="just"/>
            <a:r>
              <a:rPr lang="de-AT" dirty="0"/>
              <a:t>Besuche </a:t>
            </a:r>
            <a:r>
              <a:rPr lang="de-AT" i="1" dirty="0"/>
              <a:t>www.powerpointvorlagen.at</a:t>
            </a:r>
            <a:r>
              <a:rPr lang="de-AT" dirty="0"/>
              <a:t> oder schreib‘ uns per E-Mail/WhatsApp: </a:t>
            </a:r>
            <a:r>
              <a:rPr lang="de-AT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bestellung@powerpointvorlagen.at</a:t>
            </a:r>
            <a:r>
              <a:rPr lang="de-AT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dirty="0"/>
              <a:t>oder     0668 860 5 160. </a:t>
            </a:r>
          </a:p>
          <a:p>
            <a:pPr algn="just"/>
            <a:endParaRPr lang="de-AT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E879804-C49C-4F75-824D-42CBABDB64F0}"/>
              </a:ext>
            </a:extLst>
          </p:cNvPr>
          <p:cNvSpPr txBox="1"/>
          <p:nvPr/>
        </p:nvSpPr>
        <p:spPr>
          <a:xfrm>
            <a:off x="2698882" y="3263237"/>
            <a:ext cx="4627756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Schritt 2</a:t>
            </a:r>
          </a:p>
          <a:p>
            <a:pPr algn="just"/>
            <a:r>
              <a:rPr lang="de-AT" dirty="0"/>
              <a:t>Gib deine Daten an und beschreiben Sie, was Ihre für Sie angepasste Präsentation beinhalten soll. Achten Sie dabei auf die Vollständigkeit!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2957E2F-0B7B-48E4-9EBF-18355A0DF244}"/>
              </a:ext>
            </a:extLst>
          </p:cNvPr>
          <p:cNvSpPr txBox="1"/>
          <p:nvPr/>
        </p:nvSpPr>
        <p:spPr>
          <a:xfrm>
            <a:off x="7084373" y="615508"/>
            <a:ext cx="4627756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Schritt 3</a:t>
            </a:r>
          </a:p>
          <a:p>
            <a:pPr algn="just"/>
            <a:r>
              <a:rPr lang="de-AT" dirty="0"/>
              <a:t>Schicke deine Bestellung ab. Wir werden uns dann in Kürze mit dir in Verbindung setzen und Einzelheiten besprechen. Du bekommst deine PP dann passwortgeschützt per E-Mail. Das Kennwort zur Bearbeitung erhältst du nach der Zahlung.</a:t>
            </a:r>
          </a:p>
        </p:txBody>
      </p:sp>
      <p:pic>
        <p:nvPicPr>
          <p:cNvPr id="22" name="Grafik 21" descr="Pfeil mit einer Linie: Kurve gegen den Uhrzeigersinn">
            <a:extLst>
              <a:ext uri="{FF2B5EF4-FFF2-40B4-BE49-F238E27FC236}">
                <a16:creationId xmlns:a16="http://schemas.microsoft.com/office/drawing/2014/main" id="{C192074E-4132-4EC3-BF61-E626981F0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98818">
            <a:off x="635898" y="2265841"/>
            <a:ext cx="2044391" cy="2044391"/>
          </a:xfrm>
          <a:prstGeom prst="rect">
            <a:avLst/>
          </a:prstGeom>
        </p:spPr>
      </p:pic>
      <p:pic>
        <p:nvPicPr>
          <p:cNvPr id="23" name="Grafik 22" descr="Pfeil mit einer Linie: Kurve gegen den Uhrzeigersinn">
            <a:extLst>
              <a:ext uri="{FF2B5EF4-FFF2-40B4-BE49-F238E27FC236}">
                <a16:creationId xmlns:a16="http://schemas.microsoft.com/office/drawing/2014/main" id="{0E83EAB8-DF0F-4CC3-B0C2-F9A7F1425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57806">
            <a:off x="7310109" y="2675927"/>
            <a:ext cx="2044391" cy="2044391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307B707B-4739-44C3-8067-4692103F3BC9}"/>
              </a:ext>
            </a:extLst>
          </p:cNvPr>
          <p:cNvSpPr/>
          <p:nvPr/>
        </p:nvSpPr>
        <p:spPr>
          <a:xfrm>
            <a:off x="-234176" y="5743458"/>
            <a:ext cx="12529983" cy="1161724"/>
          </a:xfrm>
          <a:prstGeom prst="rect">
            <a:avLst/>
          </a:prstGeom>
          <a:solidFill>
            <a:srgbClr val="CB0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Ein Verlauf: Wir zeigen ein Beispiel: Aufträge bestellen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969B796-DFB4-4FD2-ABB4-CA67E977A61C}"/>
              </a:ext>
            </a:extLst>
          </p:cNvPr>
          <p:cNvSpPr/>
          <p:nvPr/>
        </p:nvSpPr>
        <p:spPr>
          <a:xfrm>
            <a:off x="4196912" y="1631171"/>
            <a:ext cx="999894" cy="629173"/>
          </a:xfrm>
          <a:prstGeom prst="rect">
            <a:avLst/>
          </a:prstGeom>
          <a:solidFill>
            <a:srgbClr val="CB0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064535-DB74-4100-B5D6-E64A56DBB884}"/>
              </a:ext>
            </a:extLst>
          </p:cNvPr>
          <p:cNvSpPr/>
          <p:nvPr/>
        </p:nvSpPr>
        <p:spPr>
          <a:xfrm>
            <a:off x="2464100" y="2892388"/>
            <a:ext cx="999894" cy="700882"/>
          </a:xfrm>
          <a:prstGeom prst="rect">
            <a:avLst/>
          </a:prstGeom>
          <a:solidFill>
            <a:srgbClr val="CB0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396B37D-4438-4FEF-BA9C-A3F6C20D3EB6}"/>
              </a:ext>
            </a:extLst>
          </p:cNvPr>
          <p:cNvSpPr/>
          <p:nvPr/>
        </p:nvSpPr>
        <p:spPr>
          <a:xfrm>
            <a:off x="10522714" y="2311618"/>
            <a:ext cx="999894" cy="700882"/>
          </a:xfrm>
          <a:prstGeom prst="rect">
            <a:avLst/>
          </a:prstGeom>
          <a:solidFill>
            <a:srgbClr val="CB0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3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57609D-3E15-474C-BDEC-8A5D8A171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0338">
            <a:off x="580320" y="2711609"/>
            <a:ext cx="11077392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Breitbild</PresentationFormat>
  <Paragraphs>43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Calibri Light</vt:lpstr>
      <vt:lpstr>Office</vt:lpstr>
      <vt:lpstr>Willkommen bei PowerPointVorlagen.at!</vt:lpstr>
      <vt:lpstr>PowerPointVorlagen.at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 VOLLMANN</dc:creator>
  <cp:lastModifiedBy>maxsp</cp:lastModifiedBy>
  <cp:revision>35</cp:revision>
  <dcterms:created xsi:type="dcterms:W3CDTF">2018-04-27T15:07:38Z</dcterms:created>
  <dcterms:modified xsi:type="dcterms:W3CDTF">2018-09-18T17:23:58Z</dcterms:modified>
</cp:coreProperties>
</file>